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13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71660"/>
              </p:ext>
            </p:extLst>
          </p:nvPr>
        </p:nvGraphicFramePr>
        <p:xfrm>
          <a:off x="882183" y="1329569"/>
          <a:ext cx="10928817" cy="91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090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4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2100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ابرة الخياطة بشكل صحيح وآمن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صحيحه وآمنه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الابر</a:t>
                      </a:r>
                      <a:r>
                        <a:rPr lang="ar-SA" sz="1400" b="1" dirty="0"/>
                        <a:t>ة</a:t>
                      </a:r>
                      <a:r>
                        <a:rPr lang="ar-AE" sz="1400" b="1" dirty="0"/>
                        <a:t> على الماكينة بشكل 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01633"/>
            <a:ext cx="843198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9AB62D60-0BA8-90C9-9EB5-3E4BB6739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3" y="383865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16</cp:revision>
  <dcterms:created xsi:type="dcterms:W3CDTF">2024-07-04T06:51:15Z</dcterms:created>
  <dcterms:modified xsi:type="dcterms:W3CDTF">2024-07-20T12:43:37Z</dcterms:modified>
</cp:coreProperties>
</file>