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13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571660"/>
              </p:ext>
            </p:extLst>
          </p:nvPr>
        </p:nvGraphicFramePr>
        <p:xfrm>
          <a:off x="882183" y="1329569"/>
          <a:ext cx="10928817" cy="911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09090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42457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2100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ابرة الخياطة بشكل صحيح وآمن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يستخدم ماكينة الخياطة بطريقة صحيحه وآمنه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الابر</a:t>
                      </a:r>
                      <a:r>
                        <a:rPr lang="ar-SA" sz="1400" b="1" dirty="0"/>
                        <a:t>ة</a:t>
                      </a:r>
                      <a:r>
                        <a:rPr lang="ar-AE" sz="1400" b="1" dirty="0"/>
                        <a:t> على الماكينة بشكل آمن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501633"/>
            <a:ext cx="843198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مكان تثبيت الإبرة في ماكينة الخياطة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1C0FC89E-6B7E-B3B5-8E66-A6DE11590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989" y="4024390"/>
            <a:ext cx="3105150" cy="1476375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9AB62D60-0BA8-90C9-9EB5-3E4BB6739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183" y="383865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52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16</cp:revision>
  <dcterms:created xsi:type="dcterms:W3CDTF">2024-07-04T06:51:15Z</dcterms:created>
  <dcterms:modified xsi:type="dcterms:W3CDTF">2024-07-20T12:43:37Z</dcterms:modified>
</cp:coreProperties>
</file>